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6" r:id="rId9"/>
    <p:sldId id="267" r:id="rId10"/>
    <p:sldId id="262" r:id="rId11"/>
    <p:sldId id="268" r:id="rId12"/>
    <p:sldId id="269" r:id="rId13"/>
    <p:sldId id="270" r:id="rId14"/>
    <p:sldId id="271" r:id="rId15"/>
    <p:sldId id="272" r:id="rId16"/>
    <p:sldId id="26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4B494-7019-45DB-A4A8-7CC461F43732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BEB3-6481-41DB-8E2F-E7BBEAEA0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684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4B494-7019-45DB-A4A8-7CC461F43732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BEB3-6481-41DB-8E2F-E7BBEAEA0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61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4B494-7019-45DB-A4A8-7CC461F43732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BEB3-6481-41DB-8E2F-E7BBEAEA0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49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4B494-7019-45DB-A4A8-7CC461F43732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BEB3-6481-41DB-8E2F-E7BBEAEA0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045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4B494-7019-45DB-A4A8-7CC461F43732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BEB3-6481-41DB-8E2F-E7BBEAEA0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34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4B494-7019-45DB-A4A8-7CC461F43732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BEB3-6481-41DB-8E2F-E7BBEAEA0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732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4B494-7019-45DB-A4A8-7CC461F43732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BEB3-6481-41DB-8E2F-E7BBEAEA02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194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4B494-7019-45DB-A4A8-7CC461F43732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BEB3-6481-41DB-8E2F-E7BBEAEA0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429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4B494-7019-45DB-A4A8-7CC461F43732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BEB3-6481-41DB-8E2F-E7BBEAEA0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329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4B494-7019-45DB-A4A8-7CC461F43732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BEB3-6481-41DB-8E2F-E7BBEAEA0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184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4B494-7019-45DB-A4A8-7CC461F43732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BEB3-6481-41DB-8E2F-E7BBEAEA0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374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" Target="../slides/slide4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slide" Target="../slides/slide15.xml"/><Relationship Id="rId2" Type="http://schemas.openxmlformats.org/officeDocument/2006/relationships/slideLayout" Target="../slideLayouts/slideLayout2.xml"/><Relationship Id="rId16" Type="http://schemas.openxmlformats.org/officeDocument/2006/relationships/slide" Target="../slides/slide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" Target="../slides/slide10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" Target="../slides/slid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4B494-7019-45DB-A4A8-7CC461F43732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4BEB3-6481-41DB-8E2F-E7BBEAEA02C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Box 7">
            <a:hlinkClick r:id="" action="ppaction://hlinkshowjump?jump=firstslide"/>
          </p:cNvPr>
          <p:cNvSpPr txBox="1"/>
          <p:nvPr userDrawn="1"/>
        </p:nvSpPr>
        <p:spPr>
          <a:xfrm>
            <a:off x="0" y="27771"/>
            <a:ext cx="1066800" cy="695265"/>
          </a:xfrm>
          <a:prstGeom prst="up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1400" dirty="0" smtClean="0"/>
              <a:t>প্রথম পাতা</a:t>
            </a:r>
            <a:endParaRPr lang="en-US" sz="1400" dirty="0"/>
          </a:p>
        </p:txBody>
      </p:sp>
      <p:sp>
        <p:nvSpPr>
          <p:cNvPr id="10" name="TextBox 9">
            <a:hlinkClick r:id="" action="ppaction://hlinkshowjump?jump=endshow"/>
          </p:cNvPr>
          <p:cNvSpPr txBox="1"/>
          <p:nvPr userDrawn="1"/>
        </p:nvSpPr>
        <p:spPr>
          <a:xfrm>
            <a:off x="8153400" y="55543"/>
            <a:ext cx="990600" cy="695265"/>
          </a:xfrm>
          <a:prstGeom prst="down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400" dirty="0" smtClean="0">
                <a:hlinkClick r:id="" action="ppaction://hlinkshowjump?jump=endshow"/>
              </a:rPr>
              <a:t>বন্ধ</a:t>
            </a:r>
            <a:r>
              <a:rPr lang="bn-BD" sz="1400" baseline="0" dirty="0" smtClean="0">
                <a:hlinkClick r:id="" action="ppaction://hlinkshowjump?jump=endshow"/>
              </a:rPr>
              <a:t> করা</a:t>
            </a:r>
            <a:endParaRPr lang="en-US" sz="1400" dirty="0"/>
          </a:p>
        </p:txBody>
      </p:sp>
      <p:sp>
        <p:nvSpPr>
          <p:cNvPr id="11" name="TextBox 10">
            <a:hlinkClick r:id="" action="ppaction://hlinkshowjump?jump=nextslide"/>
          </p:cNvPr>
          <p:cNvSpPr txBox="1"/>
          <p:nvPr userDrawn="1"/>
        </p:nvSpPr>
        <p:spPr>
          <a:xfrm>
            <a:off x="8001000" y="6246614"/>
            <a:ext cx="1143000" cy="611386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1400" dirty="0" smtClean="0"/>
              <a:t>পরের</a:t>
            </a:r>
            <a:r>
              <a:rPr lang="bn-BD" sz="1400" baseline="0" dirty="0" smtClean="0"/>
              <a:t> পৃষ্ঠা</a:t>
            </a:r>
            <a:endParaRPr lang="en-US" sz="1400" dirty="0"/>
          </a:p>
        </p:txBody>
      </p:sp>
      <p:sp>
        <p:nvSpPr>
          <p:cNvPr id="12" name="TextBox 11">
            <a:hlinkClick r:id="" action="ppaction://hlinkshowjump?jump=previousslide"/>
          </p:cNvPr>
          <p:cNvSpPr txBox="1"/>
          <p:nvPr userDrawn="1"/>
        </p:nvSpPr>
        <p:spPr>
          <a:xfrm>
            <a:off x="0" y="6246614"/>
            <a:ext cx="1295400" cy="611386"/>
          </a:xfrm>
          <a:prstGeom prst="lef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1400" dirty="0" smtClean="0"/>
              <a:t>পূর্বের</a:t>
            </a:r>
            <a:r>
              <a:rPr lang="bn-BD" sz="1400" baseline="0" dirty="0" smtClean="0"/>
              <a:t> পৃষ্ঠা</a:t>
            </a:r>
            <a:endParaRPr lang="en-US" sz="1400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320800" y="6413806"/>
            <a:ext cx="1066800" cy="27699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200" dirty="0" smtClean="0"/>
              <a:t>বিষয় </a:t>
            </a:r>
            <a:r>
              <a:rPr lang="bn-BD" sz="1200" dirty="0" smtClean="0">
                <a:hlinkClick r:id="rId13" action="ppaction://hlinksldjump"/>
              </a:rPr>
              <a:t>নির্বাচন</a:t>
            </a:r>
            <a:endParaRPr lang="en-US" sz="1200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451100" y="6413806"/>
            <a:ext cx="673100" cy="27699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200" dirty="0" smtClean="0"/>
              <a:t>ইতিহাস</a:t>
            </a:r>
            <a:endParaRPr lang="en-US" sz="1200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3200400" y="6413806"/>
            <a:ext cx="685800" cy="27699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200" dirty="0" smtClean="0">
                <a:hlinkClick r:id="rId14" action="ppaction://hlinksldjump"/>
              </a:rPr>
              <a:t>ভূগোল</a:t>
            </a:r>
            <a:endParaRPr lang="en-US" sz="1200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3962400" y="6413806"/>
            <a:ext cx="685800" cy="27699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200" dirty="0" smtClean="0"/>
              <a:t>খেলাধুলা</a:t>
            </a:r>
            <a:endParaRPr lang="en-US" sz="1200" dirty="0"/>
          </a:p>
        </p:txBody>
      </p:sp>
      <p:sp>
        <p:nvSpPr>
          <p:cNvPr id="17" name="TextBox 16"/>
          <p:cNvSpPr txBox="1"/>
          <p:nvPr userDrawn="1"/>
        </p:nvSpPr>
        <p:spPr>
          <a:xfrm>
            <a:off x="4724400" y="6413806"/>
            <a:ext cx="685800" cy="27699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200" dirty="0" smtClean="0"/>
              <a:t>বিজ্ঞান</a:t>
            </a:r>
            <a:endParaRPr lang="en-US" sz="1200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5486400" y="6413806"/>
            <a:ext cx="685800" cy="27699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200" dirty="0" smtClean="0"/>
              <a:t>ধর্ম</a:t>
            </a:r>
            <a:endParaRPr lang="en-US" sz="1200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6248400" y="6413806"/>
            <a:ext cx="838200" cy="27699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200" dirty="0" smtClean="0"/>
              <a:t>আন্তর্জাতিক</a:t>
            </a:r>
            <a:endParaRPr lang="en-US" sz="1200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7137400" y="6413806"/>
            <a:ext cx="838200" cy="27699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200" dirty="0" smtClean="0">
                <a:hlinkClick r:id="rId15" action="ppaction://hlinksldjump"/>
              </a:rPr>
              <a:t>বাংলাদেশ</a:t>
            </a:r>
            <a:endParaRPr lang="en-US" sz="1200" dirty="0"/>
          </a:p>
        </p:txBody>
      </p:sp>
      <p:sp>
        <p:nvSpPr>
          <p:cNvPr id="2" name="TextBox 1">
            <a:hlinkClick r:id="rId16" action="ppaction://hlinksldjump"/>
          </p:cNvPr>
          <p:cNvSpPr txBox="1"/>
          <p:nvPr userDrawn="1"/>
        </p:nvSpPr>
        <p:spPr>
          <a:xfrm>
            <a:off x="76200" y="1066800"/>
            <a:ext cx="793807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bn-BD" sz="1400" dirty="0" smtClean="0"/>
              <a:t>নির্দেশিকা</a:t>
            </a:r>
            <a:endParaRPr lang="en-US" sz="1400" dirty="0"/>
          </a:p>
        </p:txBody>
      </p:sp>
      <p:sp>
        <p:nvSpPr>
          <p:cNvPr id="21" name="TextBox 20">
            <a:hlinkClick r:id="rId16" action="ppaction://hlinksldjump"/>
          </p:cNvPr>
          <p:cNvSpPr txBox="1"/>
          <p:nvPr userDrawn="1"/>
        </p:nvSpPr>
        <p:spPr>
          <a:xfrm>
            <a:off x="76200" y="1524000"/>
            <a:ext cx="829073" cy="3077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bn-BD" sz="1400" dirty="0" smtClean="0"/>
              <a:t>নক </a:t>
            </a:r>
            <a:r>
              <a:rPr lang="bn-BD" sz="1400" dirty="0" smtClean="0">
                <a:hlinkClick r:id="rId17" action="ppaction://hlinksldjump"/>
              </a:rPr>
              <a:t>আউট</a:t>
            </a:r>
            <a:endParaRPr lang="en-US" sz="1400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-42664" y="2209800"/>
            <a:ext cx="1066800" cy="613470"/>
          </a:xfrm>
          <a:prstGeom prst="down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200" dirty="0" smtClean="0">
                <a:hlinkClick r:id="" action="ppaction://hlinkshowjump?jump=lastslide"/>
              </a:rPr>
              <a:t>শেষ পাতা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77769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3.jpeg"/><Relationship Id="rId7" Type="http://schemas.openxmlformats.org/officeDocument/2006/relationships/image" Target="../media/image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hyperlink" Target="mailto:mijanchiora@gmail.com" TargetMode="External"/><Relationship Id="rId4" Type="http://schemas.openxmlformats.org/officeDocument/2006/relationships/hyperlink" Target="mailto:mijan41@yahoo.co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Connector 1"/>
          <p:cNvSpPr/>
          <p:nvPr/>
        </p:nvSpPr>
        <p:spPr>
          <a:xfrm>
            <a:off x="1524000" y="624840"/>
            <a:ext cx="5989320" cy="5547360"/>
          </a:xfrm>
          <a:prstGeom prst="flowChartConnector">
            <a:avLst/>
          </a:prstGeom>
          <a:solidFill>
            <a:srgbClr val="FF33C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84582">
            <a:off x="3674744" y="850459"/>
            <a:ext cx="1969017" cy="2822258"/>
          </a:xfrm>
          <a:prstGeom prst="rect">
            <a:avLst/>
          </a:prstGeom>
        </p:spPr>
      </p:pic>
      <p:sp>
        <p:nvSpPr>
          <p:cNvPr id="4" name="Donut 3"/>
          <p:cNvSpPr/>
          <p:nvPr/>
        </p:nvSpPr>
        <p:spPr>
          <a:xfrm>
            <a:off x="4053840" y="91440"/>
            <a:ext cx="701040" cy="411480"/>
          </a:xfrm>
          <a:prstGeom prst="donut">
            <a:avLst/>
          </a:prstGeom>
          <a:solidFill>
            <a:srgbClr val="FF33CC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Donut 4"/>
          <p:cNvSpPr/>
          <p:nvPr/>
        </p:nvSpPr>
        <p:spPr>
          <a:xfrm>
            <a:off x="3657600" y="91440"/>
            <a:ext cx="701040" cy="411480"/>
          </a:xfrm>
          <a:prstGeom prst="donut">
            <a:avLst/>
          </a:prstGeom>
          <a:solidFill>
            <a:srgbClr val="FF33CC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onut 5"/>
          <p:cNvSpPr/>
          <p:nvPr/>
        </p:nvSpPr>
        <p:spPr>
          <a:xfrm>
            <a:off x="3291840" y="106680"/>
            <a:ext cx="701040" cy="411480"/>
          </a:xfrm>
          <a:prstGeom prst="donut">
            <a:avLst/>
          </a:prstGeom>
          <a:solidFill>
            <a:srgbClr val="FF33CC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Donut 6"/>
          <p:cNvSpPr/>
          <p:nvPr/>
        </p:nvSpPr>
        <p:spPr>
          <a:xfrm>
            <a:off x="2804160" y="106680"/>
            <a:ext cx="701040" cy="411480"/>
          </a:xfrm>
          <a:prstGeom prst="donut">
            <a:avLst/>
          </a:prstGeom>
          <a:solidFill>
            <a:srgbClr val="FF33CC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Donut 7"/>
          <p:cNvSpPr/>
          <p:nvPr/>
        </p:nvSpPr>
        <p:spPr>
          <a:xfrm>
            <a:off x="2042160" y="152400"/>
            <a:ext cx="701040" cy="411480"/>
          </a:xfrm>
          <a:prstGeom prst="donut">
            <a:avLst/>
          </a:prstGeom>
          <a:solidFill>
            <a:srgbClr val="FF33CC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Donut 8"/>
          <p:cNvSpPr/>
          <p:nvPr/>
        </p:nvSpPr>
        <p:spPr>
          <a:xfrm>
            <a:off x="2423160" y="121920"/>
            <a:ext cx="701040" cy="411480"/>
          </a:xfrm>
          <a:prstGeom prst="donut">
            <a:avLst/>
          </a:prstGeom>
          <a:solidFill>
            <a:srgbClr val="FF33CC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Donut 9"/>
          <p:cNvSpPr/>
          <p:nvPr/>
        </p:nvSpPr>
        <p:spPr>
          <a:xfrm>
            <a:off x="4419600" y="106680"/>
            <a:ext cx="701040" cy="411480"/>
          </a:xfrm>
          <a:prstGeom prst="donut">
            <a:avLst/>
          </a:prstGeom>
          <a:solidFill>
            <a:srgbClr val="FF33CC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>
            <a:off x="4846320" y="106680"/>
            <a:ext cx="701040" cy="411480"/>
          </a:xfrm>
          <a:prstGeom prst="donut">
            <a:avLst/>
          </a:prstGeom>
          <a:solidFill>
            <a:srgbClr val="FF33CC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Donut 11"/>
          <p:cNvSpPr/>
          <p:nvPr/>
        </p:nvSpPr>
        <p:spPr>
          <a:xfrm>
            <a:off x="5227320" y="137160"/>
            <a:ext cx="701040" cy="411480"/>
          </a:xfrm>
          <a:prstGeom prst="donut">
            <a:avLst/>
          </a:prstGeom>
          <a:solidFill>
            <a:srgbClr val="FF33CC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Donut 12"/>
          <p:cNvSpPr/>
          <p:nvPr/>
        </p:nvSpPr>
        <p:spPr>
          <a:xfrm>
            <a:off x="5654040" y="152400"/>
            <a:ext cx="701040" cy="411480"/>
          </a:xfrm>
          <a:prstGeom prst="donut">
            <a:avLst/>
          </a:prstGeom>
          <a:solidFill>
            <a:srgbClr val="FF33CC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Donut 13"/>
          <p:cNvSpPr/>
          <p:nvPr/>
        </p:nvSpPr>
        <p:spPr>
          <a:xfrm>
            <a:off x="5943600" y="167640"/>
            <a:ext cx="701040" cy="411480"/>
          </a:xfrm>
          <a:prstGeom prst="donut">
            <a:avLst/>
          </a:prstGeom>
          <a:solidFill>
            <a:srgbClr val="FF33CC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Donut 14"/>
          <p:cNvSpPr/>
          <p:nvPr/>
        </p:nvSpPr>
        <p:spPr>
          <a:xfrm>
            <a:off x="6324600" y="198120"/>
            <a:ext cx="701040" cy="411480"/>
          </a:xfrm>
          <a:prstGeom prst="donut">
            <a:avLst/>
          </a:prstGeom>
          <a:solidFill>
            <a:srgbClr val="FF33CC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Donut 15"/>
          <p:cNvSpPr/>
          <p:nvPr/>
        </p:nvSpPr>
        <p:spPr>
          <a:xfrm>
            <a:off x="6614160" y="213360"/>
            <a:ext cx="701040" cy="411480"/>
          </a:xfrm>
          <a:prstGeom prst="donut">
            <a:avLst/>
          </a:prstGeom>
          <a:solidFill>
            <a:srgbClr val="FF33CC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66941">
            <a:off x="3004184" y="3136460"/>
            <a:ext cx="1969017" cy="282225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72974">
            <a:off x="5000623" y="2252539"/>
            <a:ext cx="1969017" cy="282225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80664">
            <a:off x="1786068" y="2138922"/>
            <a:ext cx="1659162" cy="2378132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685800" y="1524001"/>
            <a:ext cx="7924800" cy="321606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 numCol="1">
            <a:prstTxWarp prst="textWave2">
              <a:avLst/>
            </a:prstTxWarp>
            <a:spAutoFit/>
            <a:scene3d>
              <a:camera prst="isometricOffAxis1Right"/>
              <a:lightRig rig="threePt" dir="t"/>
            </a:scene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600" b="1" cap="all" spc="0" dirty="0" err="1" smtClean="0">
                <a:ln w="9000" cmpd="sng">
                  <a:solidFill>
                    <a:srgbClr val="0000FF"/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b="1" cap="all" spc="0" dirty="0">
              <a:ln w="9000" cmpd="sng">
                <a:solidFill>
                  <a:srgbClr val="0000FF"/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4682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685799" y="1182914"/>
            <a:ext cx="8443685" cy="16364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/>
        </p:nvSpPr>
        <p:spPr>
          <a:xfrm>
            <a:off x="685801" y="2819400"/>
            <a:ext cx="8305800" cy="337448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n-IN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মোঃ </a:t>
            </a:r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মিজানুর</a:t>
            </a:r>
            <a:r>
              <a:rPr lang="bn-IN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রহমান</a:t>
            </a:r>
          </a:p>
          <a:p>
            <a:pPr marL="0" indent="0">
              <a:buNone/>
            </a:pPr>
            <a:r>
              <a:rPr lang="bn-IN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সহকারী শিক্ষক (কম্পিউটার)</a:t>
            </a:r>
          </a:p>
          <a:p>
            <a:pPr marL="0" indent="0">
              <a:buNone/>
            </a:pPr>
            <a:r>
              <a:rPr lang="bn-IN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মোবাইল# </a:t>
            </a:r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০১৮১৪৩৬৬১২৪</a:t>
            </a:r>
            <a:endParaRPr lang="bn-IN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3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mijan41@yahoo.com</a:t>
            </a:r>
            <a:endParaRPr lang="en-US" sz="3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3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mijanchiora@gmail.com</a:t>
            </a:r>
            <a:endParaRPr lang="bn-BD" sz="3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bn-BD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ঝিকটিয়া ইছহাক মজুমদার</a:t>
            </a:r>
            <a:r>
              <a:rPr lang="bn-IN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বালিকা </a:t>
            </a:r>
            <a:r>
              <a:rPr lang="bn-BD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উচ্চ </a:t>
            </a:r>
            <a:r>
              <a:rPr lang="bn-IN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</a:p>
          <a:p>
            <a:pPr marL="0" indent="0" algn="ctr">
              <a:buNone/>
            </a:pPr>
            <a:endParaRPr lang="bn-IN" sz="3600" dirty="0" smtClean="0">
              <a:solidFill>
                <a:srgbClr val="C00000"/>
              </a:solidFill>
              <a:latin typeface="Times New Roman" pitchFamily="18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2" y="457200"/>
            <a:ext cx="8458198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IN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924428"/>
            <a:ext cx="1969008" cy="18040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4724400" y="2889348"/>
            <a:ext cx="3886201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/>
              <a:t>মোঃ মাকছুদুর রহমান</a:t>
            </a:r>
          </a:p>
          <a:p>
            <a:r>
              <a:rPr lang="bn-BD" sz="2400" dirty="0" smtClean="0"/>
              <a:t>সহ. শিক্ষক হিসাব বিজ্ঞান</a:t>
            </a:r>
          </a:p>
          <a:p>
            <a:r>
              <a:rPr lang="bn-BD" sz="2400" dirty="0" smtClean="0"/>
              <a:t>মোবাইল: ০১৯১২৫২২২৫৪</a:t>
            </a:r>
            <a:endParaRPr lang="en-US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353" y="1226641"/>
            <a:ext cx="2425376" cy="18190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4731327" y="4089677"/>
            <a:ext cx="3886201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/>
              <a:t>মোঃ আবদুর রহিম মজুমদার</a:t>
            </a:r>
          </a:p>
          <a:p>
            <a:r>
              <a:rPr lang="bn-BD" sz="2400" dirty="0" smtClean="0"/>
              <a:t>সহ. শিক্ষক (ইসলাম ধর্ম শিক্ষা)</a:t>
            </a:r>
          </a:p>
          <a:p>
            <a:r>
              <a:rPr lang="bn-BD" sz="2400" dirty="0" smtClean="0"/>
              <a:t>মোবাইল: ০১৬৮৪২২১৩৭৬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273" y="1302016"/>
            <a:ext cx="2069068" cy="15518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2100041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/>
              <a:t>কুইক কুইজ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/>
              <a:t>নির্দেশনা: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bn-BD" sz="2400" dirty="0" smtClean="0"/>
              <a:t>নিজেরা স্ক্রীনে প্রদর্শিত বিষয় সমূহ থেকে ১টি বিষয় বাচাই করবে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bn-BD" sz="2400" dirty="0" smtClean="0"/>
              <a:t>বাচাইকৃত বিষয় থেকে ১০ টি প্রশ্ন করা হবে যেখানে ৪টি অপশন থেকে সঠিক উত্তর বাচাই করতে হবে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bn-BD" sz="2400" dirty="0" smtClean="0"/>
              <a:t>উত্তর দেয়ার জন্য সময় পাবে ৩০ সেকেন্ড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bn-BD" sz="2400" dirty="0" smtClean="0"/>
              <a:t>পক্ষ দল উত্তর দিতে না পারলে বিপক্ষ দল ১৫ সেকেন্ড সময় পাবে বোনাস উত্তরের জন্য, সঠিক উত্তরের জন্য বোনাস মার্ক ০৫ এবং ভুল উত্তরের জন্য মাইনাস ০৫ হবে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bn-BD" sz="2400" dirty="0" smtClean="0"/>
              <a:t>স্কোর সমান হয়ে গেলে নক আউট পদ্ধতিতে একটি করে প্রশ্ন করা হবে।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46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sz="6600" dirty="0" smtClean="0"/>
              <a:t>বিষয় নির্বাচন</a:t>
            </a:r>
            <a:endParaRPr lang="en-US" sz="6600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1371600"/>
            <a:ext cx="2133600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/>
              <a:t>ইতিহাস</a:t>
            </a:r>
            <a:endParaRPr lang="en-US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3657600" y="1371600"/>
            <a:ext cx="2133600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/>
              <a:t>ভূগোল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6019800" y="1371600"/>
            <a:ext cx="2438400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/>
              <a:t>খেলাধুলা</a:t>
            </a:r>
            <a:endParaRPr lang="en-US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2667000"/>
            <a:ext cx="2133600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/>
              <a:t>বিজ্ঞান</a:t>
            </a:r>
            <a:endParaRPr lang="en-US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3678382" y="2667000"/>
            <a:ext cx="2133600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/>
              <a:t>ধর্ম</a:t>
            </a:r>
            <a:endParaRPr lang="en-US" sz="5400" dirty="0"/>
          </a:p>
        </p:txBody>
      </p:sp>
      <p:sp>
        <p:nvSpPr>
          <p:cNvPr id="9" name="TextBox 8"/>
          <p:cNvSpPr txBox="1"/>
          <p:nvPr/>
        </p:nvSpPr>
        <p:spPr>
          <a:xfrm>
            <a:off x="6019800" y="2667000"/>
            <a:ext cx="2590800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/>
              <a:t>বাংলাদেশ</a:t>
            </a:r>
            <a:endParaRPr lang="en-US" sz="5400" dirty="0"/>
          </a:p>
        </p:txBody>
      </p:sp>
      <p:sp>
        <p:nvSpPr>
          <p:cNvPr id="10" name="TextBox 9"/>
          <p:cNvSpPr txBox="1"/>
          <p:nvPr/>
        </p:nvSpPr>
        <p:spPr>
          <a:xfrm>
            <a:off x="2895600" y="4648200"/>
            <a:ext cx="3962400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/>
              <a:t>আন্তর্জাতিক</a:t>
            </a:r>
            <a:endParaRPr lang="en-US" sz="5400" dirty="0"/>
          </a:p>
        </p:txBody>
      </p:sp>
      <p:sp>
        <p:nvSpPr>
          <p:cNvPr id="11" name="TextBox 10"/>
          <p:cNvSpPr txBox="1"/>
          <p:nvPr/>
        </p:nvSpPr>
        <p:spPr>
          <a:xfrm>
            <a:off x="3678382" y="3724870"/>
            <a:ext cx="2133600" cy="923330"/>
          </a:xfrm>
          <a:prstGeom prst="rect">
            <a:avLst/>
          </a:prstGeom>
          <a:noFill/>
          <a:ln w="38100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/>
              <a:t>ও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34014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828800" y="4572000"/>
            <a:ext cx="32004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828800" y="2777835"/>
            <a:ext cx="1752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/>
              <a:t>ভূগোল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05000"/>
          </a:xfrm>
        </p:spPr>
        <p:txBody>
          <a:bodyPr/>
          <a:lstStyle/>
          <a:p>
            <a:pPr marL="0" indent="0">
              <a:buNone/>
            </a:pPr>
            <a:r>
              <a:rPr lang="bn-BD" dirty="0" smtClean="0"/>
              <a:t>১. ‘সোয়াচ অব নো গ্রাউন্ড’ খাতটি কোথায় অবস্থিত?</a:t>
            </a:r>
            <a:endParaRPr lang="bn-BD" dirty="0"/>
          </a:p>
          <a:p>
            <a:pPr marL="0" indent="0">
              <a:buNone/>
            </a:pPr>
            <a:r>
              <a:rPr lang="bn-BD" dirty="0"/>
              <a:t>	</a:t>
            </a:r>
            <a:r>
              <a:rPr lang="bn-BD" sz="2800" dirty="0" smtClean="0"/>
              <a:t>ক) ভারত মহাসাগর		খ) আরব সাগর</a:t>
            </a:r>
          </a:p>
          <a:p>
            <a:pPr marL="0" indent="0">
              <a:buNone/>
            </a:pPr>
            <a:r>
              <a:rPr lang="bn-BD" sz="2800" dirty="0"/>
              <a:t>	</a:t>
            </a:r>
            <a:r>
              <a:rPr lang="bn-BD" sz="2800" dirty="0" smtClean="0"/>
              <a:t>গ) বঙ্গোপসাগর		ঘ) আটলান্টিক মহাসাগর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3962400"/>
            <a:ext cx="8229600" cy="1905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n-BD" dirty="0" smtClean="0"/>
              <a:t>২. বাংলাদেশের পাহাড় সমূহ কি দিয়ে গঠিত?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bn-BD" dirty="0" smtClean="0"/>
              <a:t>	</a:t>
            </a:r>
            <a:r>
              <a:rPr lang="bn-BD" sz="2800" dirty="0" smtClean="0"/>
              <a:t>ক) বেলেপাথর	, শেল, কর্দম	খ) দোঁআশ মাটি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bn-BD" sz="2800" dirty="0" smtClean="0"/>
              <a:t>	গ) পলিমাটি			ঘ) এটেল মাটি</a:t>
            </a:r>
          </a:p>
        </p:txBody>
      </p:sp>
    </p:spTree>
    <p:extLst>
      <p:ext uri="{BB962C8B-B14F-4D97-AF65-F5344CB8AC3E}">
        <p14:creationId xmlns:p14="http://schemas.microsoft.com/office/powerpoint/2010/main" val="32062103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2" grpId="0"/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191000" y="4388427"/>
            <a:ext cx="1752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828800" y="1981200"/>
            <a:ext cx="1752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57200" y="1600200"/>
            <a:ext cx="8153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৩. পৃথিবীর ব-দ্বীপ এর নাম কি?</a:t>
            </a:r>
          </a:p>
          <a:p>
            <a:r>
              <a:rPr lang="bn-BD" sz="2800" dirty="0"/>
              <a:t>	</a:t>
            </a:r>
            <a:r>
              <a:rPr lang="bn-BD" sz="2800" dirty="0" smtClean="0"/>
              <a:t>ক) বাংলাদেশ		খ) পাকিস্তান</a:t>
            </a:r>
          </a:p>
          <a:p>
            <a:r>
              <a:rPr lang="bn-BD" sz="2800" dirty="0"/>
              <a:t>	</a:t>
            </a:r>
            <a:r>
              <a:rPr lang="bn-BD" sz="2800" dirty="0" smtClean="0"/>
              <a:t>গ) মালদ্বীপ		ঘ) ভূটান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3529905"/>
            <a:ext cx="8153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/>
              <a:t>৪</a:t>
            </a:r>
            <a:r>
              <a:rPr lang="bn-BD" sz="2800" dirty="0" smtClean="0"/>
              <a:t>. কুমিল্লর দুঃখ কি?</a:t>
            </a:r>
          </a:p>
          <a:p>
            <a:r>
              <a:rPr lang="bn-BD" sz="2800" dirty="0"/>
              <a:t>	</a:t>
            </a:r>
            <a:r>
              <a:rPr lang="bn-BD" sz="2800" dirty="0" smtClean="0"/>
              <a:t>ক) পদ্মা		খ) মেঘনা</a:t>
            </a:r>
          </a:p>
          <a:p>
            <a:r>
              <a:rPr lang="bn-BD" sz="2800" dirty="0"/>
              <a:t>	</a:t>
            </a:r>
            <a:r>
              <a:rPr lang="bn-BD" sz="2800" dirty="0" smtClean="0"/>
              <a:t>গ) যমুনা		ঘ) গোমতি।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50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191000" y="3970721"/>
            <a:ext cx="35814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219200" y="2084179"/>
            <a:ext cx="1752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33400" y="3160693"/>
            <a:ext cx="8610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৬. বাংলাদেশের সীমান্তবর্তী কোন কোন জেলার সাথে ভারতের কোন সংযোগ নেই?</a:t>
            </a:r>
          </a:p>
          <a:p>
            <a:r>
              <a:rPr lang="bn-BD" sz="2800" dirty="0" smtClean="0"/>
              <a:t>ক) পঞ্চগড়, রংপুর		খ) বান্দরবান ও কক্সবাজার</a:t>
            </a:r>
          </a:p>
          <a:p>
            <a:r>
              <a:rPr lang="bn-BD" sz="2800" dirty="0" smtClean="0"/>
              <a:t>গ) কুমিল্লা ও নোয়াখালি	ঘ) চট্টগ্রাম ও ফেনী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05691" y="1600200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৫. মিয়ানমারের সাথে বাংলাদেশের কয়টি জেলার সীমানা রয়েছে?</a:t>
            </a:r>
          </a:p>
          <a:p>
            <a:r>
              <a:rPr lang="bn-BD" sz="2800" dirty="0"/>
              <a:t>	</a:t>
            </a:r>
            <a:r>
              <a:rPr lang="bn-BD" sz="2800" dirty="0" smtClean="0"/>
              <a:t>ক) ৩		খ) ৪		গ) ৫		ঘ) ৬ টি।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7188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914400" y="4279990"/>
            <a:ext cx="1752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724400" y="2362200"/>
            <a:ext cx="1752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6200" y="3879273"/>
            <a:ext cx="9067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600" dirty="0" smtClean="0"/>
              <a:t>৮. বাংলাদেশের প্রথম ভূ-কম্পন পর্যবেক্ষন কেন্দ্র কোথায় প্রতিষ্ঠিত হয়?</a:t>
            </a:r>
          </a:p>
          <a:p>
            <a:r>
              <a:rPr lang="bn-BD" sz="2600" dirty="0"/>
              <a:t>	</a:t>
            </a:r>
            <a:r>
              <a:rPr lang="bn-BD" sz="2600" dirty="0" smtClean="0"/>
              <a:t>ক) চট্টগ্রাম	খ) খুলনা	গ) বরিশাল	ঘ) ঢাকা।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1941493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৭. তিনবিঘা করিডোর কোন নদীর তীরে অবস্থিত?</a:t>
            </a:r>
          </a:p>
          <a:p>
            <a:r>
              <a:rPr lang="bn-BD" sz="2800" dirty="0"/>
              <a:t>	</a:t>
            </a:r>
            <a:r>
              <a:rPr lang="bn-BD" sz="2800" dirty="0" smtClean="0"/>
              <a:t>ক) যমুনা	খ) বুড়িগঙ্গা	গ) তিস্তা	ঘ) সুরমা।</a:t>
            </a:r>
          </a:p>
        </p:txBody>
      </p:sp>
    </p:spTree>
    <p:extLst>
      <p:ext uri="{BB962C8B-B14F-4D97-AF65-F5344CB8AC3E}">
        <p14:creationId xmlns:p14="http://schemas.microsoft.com/office/powerpoint/2010/main" val="217443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6477000" y="4252280"/>
            <a:ext cx="1752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143000" y="2777835"/>
            <a:ext cx="1752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6200" y="3879273"/>
            <a:ext cx="9067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600" dirty="0" smtClean="0"/>
              <a:t>১০. কোন সময় বাংলাদেশের বায়ুর আদ্রতা কম থাকে ?</a:t>
            </a:r>
          </a:p>
          <a:p>
            <a:r>
              <a:rPr lang="bn-BD" sz="2600" dirty="0"/>
              <a:t>	</a:t>
            </a:r>
            <a:r>
              <a:rPr lang="bn-BD" sz="2600" dirty="0" smtClean="0"/>
              <a:t>ক) গ্রীষ্মকাল	খ) হেমন্তকাল	গ) শরৎকাল	ঘ) শীতকাল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1967805"/>
            <a:ext cx="861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৯. বাংলাদেশের শীতলতম স্থান কোনটি ?</a:t>
            </a:r>
          </a:p>
          <a:p>
            <a:r>
              <a:rPr lang="bn-BD" sz="2800" dirty="0"/>
              <a:t>	</a:t>
            </a:r>
            <a:r>
              <a:rPr lang="bn-BD" sz="2800" dirty="0" smtClean="0"/>
              <a:t>ক) মৌলভী বাজার	খ) লালমনির হাঁট</a:t>
            </a:r>
          </a:p>
          <a:p>
            <a:r>
              <a:rPr lang="bn-BD" sz="2800" dirty="0"/>
              <a:t>	</a:t>
            </a:r>
            <a:r>
              <a:rPr lang="bn-BD" sz="2800" dirty="0" smtClean="0"/>
              <a:t>গ) শ্রীমঙ্গল		ঘ) চাপাই নবাবগঞ্জ।</a:t>
            </a:r>
          </a:p>
        </p:txBody>
      </p:sp>
    </p:spTree>
    <p:extLst>
      <p:ext uri="{BB962C8B-B14F-4D97-AF65-F5344CB8AC3E}">
        <p14:creationId xmlns:p14="http://schemas.microsoft.com/office/powerpoint/2010/main" val="61160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990600" y="4191000"/>
            <a:ext cx="30480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038600" y="2687312"/>
            <a:ext cx="2362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/>
              <a:t>বাংলাদেশ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" y="3879273"/>
            <a:ext cx="90678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600" dirty="0" smtClean="0"/>
              <a:t>২. বর্তমানে বাংলাদেশের বৃহত্তম যুদ্ধ জাহাজ কোনটি ?</a:t>
            </a:r>
          </a:p>
          <a:p>
            <a:r>
              <a:rPr lang="bn-BD" sz="2600" dirty="0"/>
              <a:t>	</a:t>
            </a:r>
            <a:r>
              <a:rPr lang="bn-BD" sz="2600" dirty="0" smtClean="0"/>
              <a:t>ক) বানৌজা সমুদ্র জয়		খ) বানৌজা পদ্মা</a:t>
            </a:r>
          </a:p>
          <a:p>
            <a:r>
              <a:rPr lang="bn-BD" sz="2600" dirty="0"/>
              <a:t>	</a:t>
            </a:r>
            <a:r>
              <a:rPr lang="bn-BD" sz="2600" dirty="0" smtClean="0"/>
              <a:t>গ) বানৌজা সুরমা		ঘ) বানৌজা নদী জয়।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1841718"/>
            <a:ext cx="8610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১. ১৬ ডিসেম্বর ২০১৩ কতজন ব্যক্তির সমন্বয়ে বাংলাদেশ বিশ্বের সবচেয়ে বড় মানব পতাকা তৈরির রেকর্ড গড়ে?</a:t>
            </a:r>
          </a:p>
          <a:p>
            <a:r>
              <a:rPr lang="bn-BD" sz="2800" dirty="0" smtClean="0"/>
              <a:t>	ক) ২৭১১৬ জন  	খ) ২৭১১৭ জন</a:t>
            </a:r>
          </a:p>
          <a:p>
            <a:r>
              <a:rPr lang="bn-BD" sz="2800" dirty="0"/>
              <a:t>	</a:t>
            </a:r>
            <a:r>
              <a:rPr lang="bn-BD" sz="2800" dirty="0" smtClean="0"/>
              <a:t>গ) ২৭১১৮ জন	ঘ) ২৭১১৯ জন।</a:t>
            </a:r>
          </a:p>
        </p:txBody>
      </p:sp>
    </p:spTree>
    <p:extLst>
      <p:ext uri="{BB962C8B-B14F-4D97-AF65-F5344CB8AC3E}">
        <p14:creationId xmlns:p14="http://schemas.microsoft.com/office/powerpoint/2010/main" val="299905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4724400" y="4267200"/>
            <a:ext cx="1752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610100" y="2494746"/>
            <a:ext cx="1752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6200" y="3879273"/>
            <a:ext cx="9067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600" dirty="0" smtClean="0"/>
              <a:t>৪. বাংলাদেশের বৃহত্তম দ্বীপ কোনটি ?</a:t>
            </a:r>
          </a:p>
          <a:p>
            <a:r>
              <a:rPr lang="bn-BD" sz="2600" dirty="0"/>
              <a:t>	</a:t>
            </a:r>
            <a:r>
              <a:rPr lang="bn-BD" sz="2600" dirty="0" smtClean="0"/>
              <a:t>ক) ভোলা	খ) চন্ডি	গ) সেন্টমার্টিন		ঘ) মনপুরা।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2017693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৩. বাংলাদেশ ও মায়ানমারকে বিভক্ত করেছে কোন নদী?</a:t>
            </a:r>
          </a:p>
          <a:p>
            <a:r>
              <a:rPr lang="bn-BD" sz="2800" dirty="0"/>
              <a:t>	</a:t>
            </a:r>
            <a:r>
              <a:rPr lang="bn-BD" sz="2800" dirty="0" smtClean="0"/>
              <a:t>ক) যমুনা	খ) সুরমা	গ) নাফ	ঘ) কর্ণফুলি।</a:t>
            </a:r>
          </a:p>
        </p:txBody>
      </p:sp>
    </p:spTree>
    <p:extLst>
      <p:ext uri="{BB962C8B-B14F-4D97-AF65-F5344CB8AC3E}">
        <p14:creationId xmlns:p14="http://schemas.microsoft.com/office/powerpoint/2010/main" val="316317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952500" y="4638535"/>
            <a:ext cx="1752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048000" y="2317402"/>
            <a:ext cx="20574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6200" y="3879273"/>
            <a:ext cx="90678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600" dirty="0" smtClean="0"/>
              <a:t>৬. বাংলাদেশের সর্ব উত্তরের জেলা কোনটি?</a:t>
            </a:r>
          </a:p>
          <a:p>
            <a:r>
              <a:rPr lang="bn-BD" sz="2600" dirty="0"/>
              <a:t>	</a:t>
            </a:r>
            <a:r>
              <a:rPr lang="bn-BD" sz="2600" dirty="0" smtClean="0"/>
              <a:t>ক) শরিয়তপুর		খ) চাঁপাই নবাবগঞ্জ</a:t>
            </a:r>
          </a:p>
          <a:p>
            <a:r>
              <a:rPr lang="bn-BD" sz="2600" dirty="0"/>
              <a:t>	</a:t>
            </a:r>
            <a:r>
              <a:rPr lang="bn-BD" sz="2600" dirty="0" smtClean="0"/>
              <a:t>গ) পঞ্চগড়		ঘ) সিলেট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1891605"/>
            <a:ext cx="861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৫. ষাটগম্বুজ মসজিদ কোন জেলায় অবস্থিত?</a:t>
            </a:r>
          </a:p>
          <a:p>
            <a:r>
              <a:rPr lang="bn-BD" sz="2800" dirty="0"/>
              <a:t>	</a:t>
            </a:r>
            <a:r>
              <a:rPr lang="bn-BD" sz="2800" dirty="0" smtClean="0"/>
              <a:t>ক) সিলেট	খ) বাগের হাট		</a:t>
            </a:r>
          </a:p>
          <a:p>
            <a:r>
              <a:rPr lang="bn-BD" sz="2800" dirty="0"/>
              <a:t>	</a:t>
            </a:r>
            <a:r>
              <a:rPr lang="bn-BD" sz="2800" dirty="0" smtClean="0"/>
              <a:t>গ) রাজশাহী	ঘ) ঢাকা।</a:t>
            </a:r>
          </a:p>
        </p:txBody>
      </p:sp>
    </p:spTree>
    <p:extLst>
      <p:ext uri="{BB962C8B-B14F-4D97-AF65-F5344CB8AC3E}">
        <p14:creationId xmlns:p14="http://schemas.microsoft.com/office/powerpoint/2010/main" val="255614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610100" y="4238425"/>
            <a:ext cx="17145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143000" y="2317402"/>
            <a:ext cx="35814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6200" y="3879273"/>
            <a:ext cx="9067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600" dirty="0" smtClean="0"/>
              <a:t>৮. দেশের প্রথম ওষুধ পার্ক স্থাপিত হচ্ছে কোথায় ?</a:t>
            </a:r>
          </a:p>
          <a:p>
            <a:r>
              <a:rPr lang="bn-BD" sz="2600" dirty="0"/>
              <a:t>	</a:t>
            </a:r>
            <a:r>
              <a:rPr lang="bn-BD" sz="2600" dirty="0" smtClean="0"/>
              <a:t>ক) আশুলিয়া	খ) কুমিল্লা	গ) গজারিয়া	ঘ) খুলনা।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1891605"/>
            <a:ext cx="861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৭. বাংলাদেশের একমাত্র পাহাড়ী দ্বীপের নাম কি?</a:t>
            </a:r>
          </a:p>
          <a:p>
            <a:r>
              <a:rPr lang="bn-BD" sz="2800" dirty="0"/>
              <a:t>	</a:t>
            </a:r>
            <a:r>
              <a:rPr lang="bn-BD" sz="2800" dirty="0" smtClean="0"/>
              <a:t>ক) মহেশখালি	, কক্সবাজার	খ) শিতাকুন্ড, চট্টগ্রাম</a:t>
            </a:r>
          </a:p>
          <a:p>
            <a:r>
              <a:rPr lang="bn-BD" sz="2800" dirty="0"/>
              <a:t>	</a:t>
            </a:r>
            <a:r>
              <a:rPr lang="bn-BD" sz="2800" dirty="0" smtClean="0"/>
              <a:t>গ) ময়নামতি, কুমিল্লা		ঘ) চিম্বুক, রাঙ্গামাটি।</a:t>
            </a:r>
          </a:p>
        </p:txBody>
      </p:sp>
    </p:spTree>
    <p:extLst>
      <p:ext uri="{BB962C8B-B14F-4D97-AF65-F5344CB8AC3E}">
        <p14:creationId xmlns:p14="http://schemas.microsoft.com/office/powerpoint/2010/main" val="211046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610100" y="4648200"/>
            <a:ext cx="20193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295400" y="2286000"/>
            <a:ext cx="1752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6200" y="3879273"/>
            <a:ext cx="90678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600" dirty="0" smtClean="0"/>
              <a:t>১০. ঢাকা বিশ্ববিদ্যালয় প্রতিষ্ঠিত হয় কোন সালে ?</a:t>
            </a:r>
          </a:p>
          <a:p>
            <a:r>
              <a:rPr lang="bn-BD" sz="2600" dirty="0"/>
              <a:t>	</a:t>
            </a:r>
            <a:r>
              <a:rPr lang="bn-BD" sz="2600" dirty="0" smtClean="0"/>
              <a:t>ক) ১৯২৪ সালে		খ) ১৯২৩ সালে</a:t>
            </a:r>
          </a:p>
          <a:p>
            <a:r>
              <a:rPr lang="bn-BD" sz="2600" dirty="0"/>
              <a:t>	</a:t>
            </a:r>
            <a:r>
              <a:rPr lang="bn-BD" sz="2600" dirty="0" smtClean="0"/>
              <a:t>গ) ১৯২২ সালে		ঘ) ১৯২১ সালে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1891605"/>
            <a:ext cx="8610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৯. বাংলাদেশের প্রথম মোবাইল হাসপাতালের নাম কি?</a:t>
            </a:r>
          </a:p>
          <a:p>
            <a:r>
              <a:rPr lang="bn-BD" sz="2800" dirty="0"/>
              <a:t>	</a:t>
            </a:r>
            <a:r>
              <a:rPr lang="bn-BD" sz="2800" dirty="0" smtClean="0"/>
              <a:t>ক) জীবনতরী		খ) জীবনতরঙ্গ</a:t>
            </a:r>
          </a:p>
          <a:p>
            <a:r>
              <a:rPr lang="bn-BD" sz="2800" dirty="0"/>
              <a:t>	</a:t>
            </a:r>
            <a:r>
              <a:rPr lang="bn-BD" sz="2800" dirty="0" smtClean="0"/>
              <a:t>গ) জীবনমাঝি		ঘ) জীবন।</a:t>
            </a:r>
          </a:p>
        </p:txBody>
      </p:sp>
    </p:spTree>
    <p:extLst>
      <p:ext uri="{BB962C8B-B14F-4D97-AF65-F5344CB8AC3E}">
        <p14:creationId xmlns:p14="http://schemas.microsoft.com/office/powerpoint/2010/main" val="34900107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838200" y="3581400"/>
            <a:ext cx="1752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917864" y="2209797"/>
            <a:ext cx="1752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/>
              <a:t>নক আউট পর্ব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828800"/>
            <a:ext cx="9067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BD" sz="2600" dirty="0" smtClean="0"/>
              <a:t>জাতীসংঘ মোট কতটি শান্তিরক্ষা মিশন গঠন করেছে ?</a:t>
            </a:r>
          </a:p>
          <a:p>
            <a:r>
              <a:rPr lang="bn-BD" sz="2600" dirty="0" smtClean="0"/>
              <a:t>	ক) ৬৯ টি 	খ) ৬৬ টি	গ) ৬৭ টি	ঘ) ৬৮ টি 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3200400"/>
            <a:ext cx="9067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BD" sz="2600" dirty="0" smtClean="0"/>
              <a:t>‘আন্তর্জাতিক সাংবাদিক রক্ষা দিবস’ পালিত হয় কবে ?</a:t>
            </a:r>
          </a:p>
          <a:p>
            <a:r>
              <a:rPr lang="bn-BD" sz="2600" dirty="0"/>
              <a:t>	</a:t>
            </a:r>
            <a:r>
              <a:rPr lang="bn-BD" sz="2600" dirty="0" smtClean="0"/>
              <a:t>ক) ২ নভেম্বর	খ) ৩ নভেম্বর	গ) ৪ নভেম্বর	ঘ) ৫ নভেম্বর।</a:t>
            </a:r>
          </a:p>
        </p:txBody>
      </p:sp>
    </p:spTree>
    <p:extLst>
      <p:ext uri="{BB962C8B-B14F-4D97-AF65-F5344CB8AC3E}">
        <p14:creationId xmlns:p14="http://schemas.microsoft.com/office/powerpoint/2010/main" val="93096167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2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914400" y="2362200"/>
            <a:ext cx="8229600" cy="3733800"/>
          </a:xfrm>
          <a:prstGeom prst="wedgeEllipseCallout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FF3300"/>
            </a:solidFill>
          </a:ln>
          <a:effectLst>
            <a:outerShdw blurRad="647700" dist="914400" dir="5400000" algn="ctr" rotWithShape="0">
              <a:srgbClr val="000000">
                <a:alpha val="63000"/>
              </a:srgbClr>
            </a:outerShdw>
          </a:effectLst>
          <a:scene3d>
            <a:camera prst="orthographicFront"/>
            <a:lightRig rig="threePt" dir="t"/>
          </a:scene3d>
          <a:sp3d extrusionH="12700" contourW="12700"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BurigangaMJ" pitchFamily="2" charset="0"/>
                <a:cs typeface="BurigangaMJ" pitchFamily="2" charset="0"/>
              </a:rPr>
              <a:t>ab¨ev`</a:t>
            </a:r>
            <a:endParaRPr lang="en-US" sz="115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BurigangaMJ" pitchFamily="2" charset="0"/>
              <a:cs typeface="BurigangaMJ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1600" y="576352"/>
            <a:ext cx="7010400" cy="1862048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115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BurigangaMJ" pitchFamily="2" charset="0"/>
                <a:cs typeface="BurigangaMJ" pitchFamily="2" charset="0"/>
              </a:rPr>
              <a:t>m</a:t>
            </a:r>
            <a:r>
              <a:rPr lang="bn-BD" sz="115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BurigangaMJ" pitchFamily="2" charset="0"/>
                <a:cs typeface="BurigangaMJ" pitchFamily="2" charset="0"/>
              </a:rPr>
              <a:t>evB‡K</a:t>
            </a:r>
            <a:endParaRPr lang="en-US" sz="115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2159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360</Words>
  <Application>Microsoft Office PowerPoint</Application>
  <PresentationFormat>On-screen Show (4:3)</PresentationFormat>
  <Paragraphs>92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কুইক কুইজ</vt:lpstr>
      <vt:lpstr>বিষয় নির্বাচন</vt:lpstr>
      <vt:lpstr>ভূগোল</vt:lpstr>
      <vt:lpstr>PowerPoint Presentation</vt:lpstr>
      <vt:lpstr>PowerPoint Presentation</vt:lpstr>
      <vt:lpstr>PowerPoint Presentation</vt:lpstr>
      <vt:lpstr>PowerPoint Presentation</vt:lpstr>
      <vt:lpstr>বাংলাদেশ</vt:lpstr>
      <vt:lpstr>PowerPoint Presentation</vt:lpstr>
      <vt:lpstr>PowerPoint Presentation</vt:lpstr>
      <vt:lpstr>PowerPoint Presentation</vt:lpstr>
      <vt:lpstr>PowerPoint Presentation</vt:lpstr>
      <vt:lpstr>নক আউট পর্ব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30</cp:revision>
  <dcterms:created xsi:type="dcterms:W3CDTF">2014-02-04T11:26:07Z</dcterms:created>
  <dcterms:modified xsi:type="dcterms:W3CDTF">2014-02-05T03:12:07Z</dcterms:modified>
</cp:coreProperties>
</file>